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94C"/>
    <a:srgbClr val="CCCC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713"/>
  </p:normalViewPr>
  <p:slideViewPr>
    <p:cSldViewPr snapToGrid="0" snapToObjects="1">
      <p:cViewPr>
        <p:scale>
          <a:sx n="100" d="100"/>
          <a:sy n="100" d="100"/>
        </p:scale>
        <p:origin x="-88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7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5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1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506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15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76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94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99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18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78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A0F1D-9CE7-BF4F-AE34-2A0BE510FA6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A3FEC-6D95-1F4E-966A-F04670873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86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8" Type="http://schemas.openxmlformats.org/officeDocument/2006/relationships/image" Target="../media/image7.jpe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1" r="16856"/>
          <a:stretch/>
        </p:blipFill>
        <p:spPr>
          <a:xfrm>
            <a:off x="936915" y="1048216"/>
            <a:ext cx="2593225" cy="2278565"/>
          </a:xfrm>
          <a:prstGeom prst="ellipse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956914" y="2094804"/>
            <a:ext cx="4371278" cy="45162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6495" y="3740024"/>
            <a:ext cx="2590800" cy="2279904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245965" y="3471205"/>
            <a:ext cx="2808871" cy="2817542"/>
            <a:chOff x="2245965" y="3471205"/>
            <a:chExt cx="2808871" cy="2817542"/>
          </a:xfrm>
        </p:grpSpPr>
        <p:sp>
          <p:nvSpPr>
            <p:cNvPr id="8" name="Rectangle 7"/>
            <p:cNvSpPr/>
            <p:nvPr/>
          </p:nvSpPr>
          <p:spPr>
            <a:xfrm>
              <a:off x="2245965" y="3471205"/>
              <a:ext cx="2808871" cy="281754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0901" y="4352926"/>
              <a:ext cx="2159000" cy="1054100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3877679" y="0"/>
            <a:ext cx="2808871" cy="2817542"/>
            <a:chOff x="3877679" y="0"/>
            <a:chExt cx="2808871" cy="2817542"/>
          </a:xfrm>
        </p:grpSpPr>
        <p:sp>
          <p:nvSpPr>
            <p:cNvPr id="11" name="Rectangle 10"/>
            <p:cNvSpPr/>
            <p:nvPr/>
          </p:nvSpPr>
          <p:spPr>
            <a:xfrm>
              <a:off x="3877679" y="0"/>
              <a:ext cx="2808871" cy="281754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1406" y="620858"/>
              <a:ext cx="2621415" cy="1638385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8216315" y="509239"/>
            <a:ext cx="2808872" cy="2817542"/>
            <a:chOff x="8216315" y="509239"/>
            <a:chExt cx="2808872" cy="2817542"/>
          </a:xfrm>
        </p:grpSpPr>
        <p:sp>
          <p:nvSpPr>
            <p:cNvPr id="16" name="Rectangle 15"/>
            <p:cNvSpPr/>
            <p:nvPr/>
          </p:nvSpPr>
          <p:spPr>
            <a:xfrm>
              <a:off x="8216316" y="509239"/>
              <a:ext cx="2808871" cy="281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20" r="10180"/>
            <a:stretch/>
          </p:blipFill>
          <p:spPr>
            <a:xfrm>
              <a:off x="8216315" y="908543"/>
              <a:ext cx="2808871" cy="2018933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901" y="2748880"/>
            <a:ext cx="3080589" cy="320809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8662712" y="3474689"/>
            <a:ext cx="2808872" cy="2817542"/>
            <a:chOff x="8662712" y="3474689"/>
            <a:chExt cx="2808872" cy="2817542"/>
          </a:xfrm>
        </p:grpSpPr>
        <p:sp>
          <p:nvSpPr>
            <p:cNvPr id="22" name="Rectangle 21"/>
            <p:cNvSpPr/>
            <p:nvPr/>
          </p:nvSpPr>
          <p:spPr>
            <a:xfrm>
              <a:off x="8662713" y="3474689"/>
              <a:ext cx="2808871" cy="28175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62712" y="4002335"/>
              <a:ext cx="2808872" cy="1755281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7857839" y="-2108651"/>
            <a:ext cx="2827640" cy="2817542"/>
            <a:chOff x="7857839" y="-2108651"/>
            <a:chExt cx="2827640" cy="2817542"/>
          </a:xfrm>
        </p:grpSpPr>
        <p:sp>
          <p:nvSpPr>
            <p:cNvPr id="29" name="Rectangle 28"/>
            <p:cNvSpPr/>
            <p:nvPr/>
          </p:nvSpPr>
          <p:spPr>
            <a:xfrm>
              <a:off x="7857839" y="-2108651"/>
              <a:ext cx="2808871" cy="2817542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7839" y="-1828797"/>
              <a:ext cx="2827640" cy="22526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8969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615873" y="1959084"/>
            <a:ext cx="4603895" cy="646331"/>
            <a:chOff x="3615873" y="1959084"/>
            <a:chExt cx="4603895" cy="64633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15873" y="1989357"/>
              <a:ext cx="827540" cy="585787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4443413" y="1959084"/>
              <a:ext cx="37763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9294C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Drexel University</a:t>
              </a:r>
            </a:p>
            <a:p>
              <a:r>
                <a:rPr lang="en-US" dirty="0" smtClean="0">
                  <a:solidFill>
                    <a:srgbClr val="09294C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College of Computing and Informatics</a:t>
              </a:r>
              <a:endParaRPr lang="en-US" dirty="0">
                <a:solidFill>
                  <a:srgbClr val="09294C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615873" y="3298468"/>
            <a:ext cx="3508828" cy="523220"/>
            <a:chOff x="3615873" y="1926868"/>
            <a:chExt cx="3508828" cy="52322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15873" y="1989357"/>
              <a:ext cx="562597" cy="398243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4178471" y="1926868"/>
              <a:ext cx="29462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09294C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Drexel University</a:t>
              </a:r>
            </a:p>
            <a:p>
              <a:r>
                <a:rPr lang="en-US" sz="1400" dirty="0" smtClean="0">
                  <a:solidFill>
                    <a:srgbClr val="09294C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College of Computing and Informatics</a:t>
              </a:r>
              <a:endParaRPr lang="en-US" sz="1400" dirty="0">
                <a:solidFill>
                  <a:srgbClr val="09294C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7193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7669</TotalTime>
  <Words>14</Words>
  <Application>Microsoft Macintosh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Calibri Light</vt:lpstr>
      <vt:lpstr>Times New Roman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dr.brian.mitchell@gmail.com</dc:creator>
  <cp:lastModifiedBy>dr.brian.mitchell@gmail.com</cp:lastModifiedBy>
  <cp:revision>8</cp:revision>
  <dcterms:created xsi:type="dcterms:W3CDTF">2017-10-18T14:08:22Z</dcterms:created>
  <dcterms:modified xsi:type="dcterms:W3CDTF">2017-10-23T21:57:43Z</dcterms:modified>
</cp:coreProperties>
</file>

<file path=docProps/thumbnail.jpeg>
</file>